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hulasiram01/IBM-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hulasiram01/IBM-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ulasiram01/IBM-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ulasiram01/IBM-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hulasiram01/IBM-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hulasiram01/IBM-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hulasiram01/IBM-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Thulasi</a:t>
            </a:r>
            <a:r>
              <a:rPr lang="en-US" dirty="0">
                <a:solidFill>
                  <a:schemeClr val="bg2"/>
                </a:solidFill>
                <a:latin typeface="Abadi"/>
                <a:ea typeface="SF Pro" pitchFamily="2" charset="0"/>
                <a:cs typeface="SF Pro" pitchFamily="2" charset="0"/>
              </a:rPr>
              <a:t> Ram R L</a:t>
            </a:r>
          </a:p>
          <a:p>
            <a:r>
              <a:rPr lang="en-US" dirty="0">
                <a:solidFill>
                  <a:schemeClr val="bg2"/>
                </a:solidFill>
                <a:latin typeface="Abadi" panose="020B0604020104020204" pitchFamily="34" charset="0"/>
                <a:ea typeface="SF Pro" pitchFamily="2" charset="0"/>
                <a:cs typeface="SF Pro" pitchFamily="2" charset="0"/>
              </a:rPr>
              <a:t>22–04-2024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400" dirty="0">
                <a:hlinkClick r:id="rId3"/>
              </a:rPr>
              <a:t>https://github.com/Thulasiram01/IBM-data-science-capstone/blob/main/labs-jupyter-spacex-Data%20wrangling.ipynb</a:t>
            </a: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https://github.com/Thulasiram01/IBM-data-science-capstone/blob/main/edadataviz.ipynb</a:t>
            </a:r>
            <a:endParaRPr lang="en-US" dirty="0"/>
          </a:p>
        </p:txBody>
      </p:sp>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pic>
        <p:nvPicPr>
          <p:cNvPr id="11" name="Picture 10">
            <a:extLst>
              <a:ext uri="{FF2B5EF4-FFF2-40B4-BE49-F238E27FC236}">
                <a16:creationId xmlns:a16="http://schemas.microsoft.com/office/drawing/2014/main" id="{D67D7FB8-B064-3633-6282-44A1D4942CE3}"/>
              </a:ext>
            </a:extLst>
          </p:cNvPr>
          <p:cNvPicPr>
            <a:picLocks noChangeAspect="1"/>
          </p:cNvPicPr>
          <p:nvPr/>
        </p:nvPicPr>
        <p:blipFill>
          <a:blip r:embed="rId5"/>
          <a:stretch>
            <a:fillRect/>
          </a:stretch>
        </p:blipFill>
        <p:spPr>
          <a:xfrm>
            <a:off x="1124996" y="3946217"/>
            <a:ext cx="4277360" cy="234568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hlinkClick r:id="rId3"/>
              </a:rPr>
              <a:t>https://github.com/Thulasiram01/IBM-data-science-capstone/blob/main/jupyter-labs-eda-sql-coursera_sqllite.ipynb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r>
              <a:rPr lang="en-US" sz="2200" dirty="0">
                <a:solidFill>
                  <a:schemeClr val="accent3">
                    <a:lumMod val="25000"/>
                  </a:schemeClr>
                </a:solidFill>
                <a:latin typeface="Abadi"/>
                <a:hlinkClick r:id="rId3"/>
              </a:rPr>
              <a:t>https://github.com/Thulasiram01/IBM-data-science-capstone/blob/main/lab_jupyter_launch_site_location.ipynb</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r>
              <a:rPr lang="en-US" sz="2200" dirty="0">
                <a:solidFill>
                  <a:schemeClr val="accent3">
                    <a:lumMod val="25000"/>
                  </a:schemeClr>
                </a:solidFill>
                <a:latin typeface="Abadi"/>
                <a:hlinkClick r:id="rId3"/>
              </a:rPr>
              <a:t>https://github.com/Thulasiram01/IBM-data-science-capstone/blob/main/SpaceX_Machine%20Learning%20Prediction_Part_5.ipynb</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below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3058161" y="31223"/>
            <a:ext cx="7853680"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396240" y="2499361"/>
            <a:ext cx="10957561" cy="30870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B1EF4989-E451-507F-2C49-1FE7B846C45F}"/>
              </a:ext>
            </a:extLst>
          </p:cNvPr>
          <p:cNvPicPr>
            <a:picLocks noChangeAspect="1"/>
          </p:cNvPicPr>
          <p:nvPr/>
        </p:nvPicPr>
        <p:blipFill>
          <a:blip r:embed="rId2"/>
          <a:stretch>
            <a:fillRect/>
          </a:stretch>
        </p:blipFill>
        <p:spPr>
          <a:xfrm>
            <a:off x="4518028" y="1539042"/>
            <a:ext cx="7398638" cy="473573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4413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400" dirty="0">
                <a:hlinkClick r:id="rId3"/>
              </a:rPr>
              <a:t>https://github.com/Thulasiram01/IBM-data-science-capstone/blob/main/jupyter-labs-spacex-data-collection-api.ipynb</a:t>
            </a:r>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98A32D47-4E4F-A599-E44A-E617A84F6075}"/>
              </a:ext>
            </a:extLst>
          </p:cNvPr>
          <p:cNvPicPr>
            <a:picLocks noChangeAspect="1"/>
          </p:cNvPicPr>
          <p:nvPr/>
        </p:nvPicPr>
        <p:blipFill>
          <a:blip r:embed="rId4"/>
          <a:stretch>
            <a:fillRect/>
          </a:stretch>
        </p:blipFill>
        <p:spPr>
          <a:xfrm>
            <a:off x="5862320" y="1696720"/>
            <a:ext cx="5835161" cy="366776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https://github.com/Thulasiram01/IBM-data-science-capstone/blob/main/jupyter-labs-webscraping.ipynb</a:t>
            </a: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117411F1-2906-DEEF-4C19-065B210D477E}"/>
              </a:ext>
            </a:extLst>
          </p:cNvPr>
          <p:cNvPicPr>
            <a:picLocks noChangeAspect="1"/>
          </p:cNvPicPr>
          <p:nvPr/>
        </p:nvPicPr>
        <p:blipFill>
          <a:blip r:embed="rId4"/>
          <a:stretch>
            <a:fillRect/>
          </a:stretch>
        </p:blipFill>
        <p:spPr>
          <a:xfrm>
            <a:off x="5910261" y="1477107"/>
            <a:ext cx="4556798" cy="468984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1395</TotalTime>
  <Words>1786</Words>
  <Application>Microsoft Office PowerPoint</Application>
  <PresentationFormat>Widescreen</PresentationFormat>
  <Paragraphs>210</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bala RL</cp:lastModifiedBy>
  <cp:revision>202</cp:revision>
  <dcterms:created xsi:type="dcterms:W3CDTF">2021-04-29T18:58:34Z</dcterms:created>
  <dcterms:modified xsi:type="dcterms:W3CDTF">2024-04-22T07:54:19Z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